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embedTrueTypeFonts="1" saveSubsetFonts="1" autoCompressPictures="0">
  <p:sldMasterIdLst>
    <p:sldMasterId id="2147483656" r:id="rId11"/>
  </p:sldMasterIdLst>
  <p:notesMasterIdLst>
    <p:notesMasterId r:id="rId15"/>
  </p:notesMasterIdLst>
  <p:handoutMasterIdLst>
    <p:handoutMasterId r:id="rId13"/>
  </p:handoutMasterIdLst>
  <p:sldIdLst>
    <p:sldId id="284" r:id="rId17"/>
    <p:sldId id="285" r:id="rId18"/>
    <p:sldId id="286" r:id="rId19"/>
    <p:sldId id="288" r:id="rId20"/>
    <p:sldId id="287" r:id="rId21"/>
    <p:sldId id="293" r:id="rId22"/>
  </p:sldIdLst>
  <p:sldSz cx="9144000" cy="5715000"/>
  <p:notesSz cx="6858000" cy="9144000"/>
  <p:defaultTextStyle>
    <a:defPPr>
      <a:defRPr lang="ko-KR"/>
    </a:defPPr>
    <a:lvl1pPr marL="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1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1" orient="horz" pos="620" userDrawn="1">
          <p15:clr>
            <a:srgbClr val="A4A3A4"/>
          </p15:clr>
        </p15:guide>
        <p15:guide id="2" pos="724" userDrawn="1">
          <p15:clr>
            <a:srgbClr val="A4A3A4"/>
          </p15:clr>
        </p15:guide>
        <p15:guide id="3" pos="2979" userDrawn="1">
          <p15:clr>
            <a:srgbClr val="A4A3A4"/>
          </p15:clr>
        </p15:guide>
        <p15:guide id="4" pos="861" userDrawn="1">
          <p15:clr>
            <a:srgbClr val="A4A3A4"/>
          </p15:clr>
        </p15:guide>
      </p15:sldGuideLst>
    </p:ext>
  </p:extLst>
  <p:embeddedFontLst>
    <p:embeddedFont>
      <p:font typeface="Agency FB" panose="020B0503020202020204" pitchFamily="34" charset="0">
        <p:regular r:id="rId34"/>
        <p:bold r:id="rId35"/>
      </p:font>
    </p:embeddedFont>
    <p:embeddedFont>
      <p:font typeface="맑은 고딕" panose="020B0503020000020004" pitchFamily="50" charset="-127">
        <p:regular r:id="rId37"/>
        <p:bold r:id="rId38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333333"/>
    <a:srgbClr val="FF0000"/>
    <a:srgbClr val="D5F4FF"/>
    <a:srgbClr val="FFFFFF"/>
    <a:srgbClr val="A7E8FF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211" y="120"/>
      </p:cViewPr>
      <p:guideLst>
        <p:guide orient="horz" pos="620"/>
        <p:guide pos="724"/>
        <p:guide pos="2979"/>
        <p:guide pos="86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24" d="100"/>
          <a:sy n="124" d="100"/>
        </p:scale>
        <p:origin x="4002" y="90"/>
      </p:cViewPr>
      <p:guideLst>
        <p:guide orient="horz" pos="620"/>
        <p:guide pos="724"/>
        <p:guide pos="2979"/>
        <p:guide pos="861"/>
      </p:guideLst>
    </p:cSldViewPr>
  </p:notesViewPr>
  <p:gridSpacing cx="45000" cy="450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font" Target="fonts/font5.fntdata"></Relationship><Relationship Id="rId3" Type="http://schemas.openxmlformats.org/officeDocument/2006/relationships/font" Target="fonts/font4.fntdata"></Relationship><Relationship Id="rId4" Type="http://schemas.microsoft.com/office/2015/10/relationships/revisionInfo" Target="revisionInfo.xml"></Relationship><Relationship Id="rId5" Type="http://schemas.openxmlformats.org/officeDocument/2006/relationships/tableStyles" Target="tableStyles.xml"></Relationship><Relationship Id="rId6" Type="http://schemas.openxmlformats.org/officeDocument/2006/relationships/font" Target="fonts/font2.fntdata"></Relationship><Relationship Id="rId11" Type="http://schemas.openxmlformats.org/officeDocument/2006/relationships/slideMaster" Target="slideMasters/slideMaster1.xml"></Relationship><Relationship Id="rId12" Type="http://schemas.openxmlformats.org/officeDocument/2006/relationships/theme" Target="theme/theme1.xml"></Relationship><Relationship Id="rId13" Type="http://schemas.openxmlformats.org/officeDocument/2006/relationships/handoutMaster" Target="handoutMasters/handoutMaster1.xml"></Relationship><Relationship Id="rId15" Type="http://schemas.openxmlformats.org/officeDocument/2006/relationships/notesMaster" Target="notesMasters/notesMaster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viewProps" Target="viewProps.xml"></Relationship><Relationship Id="rId24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35913-028A-4E2A-BC3D-A5A8846A16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298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C557F-AE2A-47A1-AB76-E84F30C44025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E4A6C-B724-4C6A-B3B5-56DF997E20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11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49980" y="1409701"/>
            <a:ext cx="1844040" cy="2720338"/>
          </a:xfr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vert="horz" lIns="180000" tIns="45720" rIns="180000" bIns="45720" rtlCol="0" anchor="ctr">
            <a:noAutofit/>
          </a:bodyPr>
          <a:lstStyle>
            <a:lvl1pPr>
              <a:defRPr lang="en-US" sz="2800" kern="1200" spc="-7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 algn="dist">
              <a:lnSpc>
                <a:spcPct val="150000"/>
              </a:lnSpc>
            </a:pPr>
            <a:r>
              <a:rPr lang="en-US" altLang="ko-KR" dirty="0"/>
              <a:t>PURE</a:t>
            </a:r>
            <a:br>
              <a:rPr lang="en-US" altLang="ko-KR" dirty="0"/>
            </a:br>
            <a:r>
              <a:rPr lang="en-US" altLang="ko-KR" dirty="0"/>
              <a:t>RED+</a:t>
            </a:r>
            <a:br>
              <a:rPr lang="en-US" altLang="ko-KR" dirty="0"/>
            </a:br>
            <a:r>
              <a:rPr lang="en-US" altLang="ko-KR" dirty="0"/>
              <a:t>WHITE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9980" y="4231792"/>
            <a:ext cx="1844040" cy="304271"/>
          </a:xfrm>
        </p:spPr>
        <p:txBody>
          <a:bodyPr/>
          <a:lstStyle/>
          <a:p>
            <a:r>
              <a:rPr lang="en-US" altLang="ko-KR"/>
              <a:t>TEAM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92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/>
          <p:cNvSpPr/>
          <p:nvPr userDrawn="1"/>
        </p:nvSpPr>
        <p:spPr>
          <a:xfrm>
            <a:off x="0" y="523875"/>
            <a:ext cx="5100638" cy="5191125"/>
          </a:xfrm>
          <a:prstGeom prst="triangle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779495" y="2329551"/>
            <a:ext cx="874434" cy="8744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Agency FB" panose="020B0503020202020204" pitchFamily="34" charset="0"/>
              </a:rPr>
              <a:t>LOGO</a:t>
            </a:r>
          </a:p>
          <a:p>
            <a:pPr algn="ctr"/>
            <a:r>
              <a:rPr lang="en-US" altLang="ko-KR" sz="1800" dirty="0">
                <a:latin typeface="Agency FB" panose="020B0503020202020204" pitchFamily="34" charset="0"/>
              </a:rPr>
              <a:t>HERE</a:t>
            </a:r>
            <a:endParaRPr lang="ko-KR" altLang="en-US" sz="1800" dirty="0">
              <a:latin typeface="Agency FB" panose="020B0503020202020204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006664" y="2293575"/>
            <a:ext cx="1130671" cy="1127850"/>
          </a:xfr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lIns="180000" tIns="0" rIns="180000" bIns="0">
            <a:normAutofit/>
          </a:bodyPr>
          <a:lstStyle>
            <a:lvl1pPr algn="dist">
              <a:defRPr sz="200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IN.</a:t>
            </a:r>
            <a:br>
              <a:rPr lang="en-US" altLang="ko-KR" dirty="0"/>
            </a:br>
            <a:r>
              <a:rPr lang="en-US" altLang="ko-KR" dirty="0"/>
              <a:t>D.E</a:t>
            </a:r>
            <a:br>
              <a:rPr lang="en-US" altLang="ko-KR" dirty="0"/>
            </a:br>
            <a:r>
              <a:rPr lang="en-US" altLang="ko-KR" dirty="0"/>
              <a:t>..X</a:t>
            </a:r>
            <a:endParaRPr lang="ko-KR" alt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1779495" y="3188829"/>
            <a:ext cx="1328870" cy="186698"/>
          </a:xfrm>
          <a:solidFill>
            <a:schemeClr val="bg1"/>
          </a:solidFill>
          <a:ln>
            <a:noFill/>
          </a:ln>
        </p:spPr>
        <p:txBody>
          <a:bodyPr/>
          <a:lstStyle>
            <a:lvl1pPr algn="l">
              <a:defRPr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>
          <a:xfrm>
            <a:off x="2799979" y="3375527"/>
            <a:ext cx="308386" cy="304271"/>
          </a:xfrm>
          <a:solidFill>
            <a:srgbClr val="FF0000"/>
          </a:solidFill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6216650" y="2293575"/>
            <a:ext cx="2006600" cy="1127125"/>
          </a:xfrm>
        </p:spPr>
        <p:txBody>
          <a:bodyPr anchor="ctr">
            <a:normAutofit/>
          </a:bodyPr>
          <a:lstStyle>
            <a:lvl1pPr algn="dist">
              <a:defRPr sz="1000"/>
            </a:lvl1pPr>
          </a:lstStyle>
          <a:p>
            <a:pPr lvl="0"/>
            <a:r>
              <a:rPr lang="en-US" altLang="ko-KR" dirty="0"/>
              <a:t>1</a:t>
            </a:r>
          </a:p>
          <a:p>
            <a:pPr lvl="0"/>
            <a:r>
              <a:rPr lang="en-US" altLang="ko-KR" dirty="0"/>
              <a:t>2</a:t>
            </a:r>
          </a:p>
          <a:p>
            <a:pPr lvl="0"/>
            <a:r>
              <a:rPr lang="en-US" altLang="ko-KR" dirty="0"/>
              <a:t>3</a:t>
            </a:r>
          </a:p>
          <a:p>
            <a:pPr lvl="0"/>
            <a:r>
              <a:rPr lang="en-US" altLang="ko-K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69973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5"/>
          <p:cNvSpPr>
            <a:spLocks noGrp="1"/>
          </p:cNvSpPr>
          <p:nvPr>
            <p:ph type="body" sz="quarter" idx="15" hasCustomPrompt="1"/>
          </p:nvPr>
        </p:nvSpPr>
        <p:spPr>
          <a:xfrm>
            <a:off x="1142390" y="993359"/>
            <a:ext cx="1395070" cy="215265"/>
          </a:xfr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txBody>
          <a:bodyPr anchor="ctr">
            <a:normAutofit/>
          </a:bodyPr>
          <a:lstStyle>
            <a:lvl1pPr marL="0" indent="0" algn="l">
              <a:buNone/>
              <a:defRPr lang="en-US" altLang="ko-KR" sz="14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SUBTITLE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265" y="0"/>
            <a:ext cx="993971" cy="5715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92706" cy="992706"/>
            <a:chOff x="0" y="0"/>
            <a:chExt cx="992706" cy="992706"/>
          </a:xfrm>
        </p:grpSpPr>
        <p:cxnSp>
          <p:nvCxnSpPr>
            <p:cNvPr id="7" name="Straight Connector 6"/>
            <p:cNvCxnSpPr/>
            <p:nvPr userDrawn="1"/>
          </p:nvCxnSpPr>
          <p:spPr>
            <a:xfrm>
              <a:off x="0" y="0"/>
              <a:ext cx="186922" cy="186922"/>
            </a:xfrm>
            <a:prstGeom prst="line">
              <a:avLst/>
            </a:prstGeom>
            <a:ln w="9525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 userDrawn="1"/>
          </p:nvSpPr>
          <p:spPr>
            <a:xfrm>
              <a:off x="149868" y="149868"/>
              <a:ext cx="692970" cy="6929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latin typeface="Agency FB" panose="020B0503020202020204" pitchFamily="34" charset="0"/>
                </a:rPr>
                <a:t>LOGO</a:t>
              </a:r>
            </a:p>
            <a:p>
              <a:pPr algn="ctr"/>
              <a:r>
                <a:rPr lang="en-US" altLang="ko-KR" sz="1800" dirty="0">
                  <a:latin typeface="Agency FB" panose="020B0503020202020204" pitchFamily="34" charset="0"/>
                </a:rPr>
                <a:t>HERE</a:t>
              </a:r>
              <a:endParaRPr lang="ko-KR" altLang="en-US" sz="1800" dirty="0">
                <a:latin typeface="Agency FB" panose="020B0503020202020204" pitchFamily="34" charset="0"/>
              </a:endParaRPr>
            </a:p>
          </p:txBody>
        </p:sp>
        <p:cxnSp>
          <p:nvCxnSpPr>
            <p:cNvPr id="12" name="Straight Connector 11"/>
            <p:cNvCxnSpPr/>
            <p:nvPr userDrawn="1"/>
          </p:nvCxnSpPr>
          <p:spPr>
            <a:xfrm>
              <a:off x="805784" y="805784"/>
              <a:ext cx="186922" cy="186922"/>
            </a:xfrm>
            <a:prstGeom prst="line">
              <a:avLst/>
            </a:prstGeom>
            <a:ln w="9525" cap="sq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2574" y="123652"/>
            <a:ext cx="7869848" cy="790748"/>
          </a:xfrm>
        </p:spPr>
        <p:txBody>
          <a:bodyPr lIns="0">
            <a:normAutofit/>
          </a:bodyPr>
          <a:lstStyle>
            <a:lvl1pPr>
              <a:defRPr sz="2500"/>
            </a:lvl1pPr>
          </a:lstStyle>
          <a:p>
            <a:r>
              <a:rPr lang="en-US" altLang="ko-KR" dirty="0"/>
              <a:t>Click to edit </a:t>
            </a:r>
            <a:br>
              <a:rPr lang="en-US" altLang="ko-KR" dirty="0"/>
            </a:br>
            <a:r>
              <a:rPr lang="en-US" altLang="ko-KR" dirty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390" y="1424940"/>
            <a:ext cx="7869848" cy="4137659"/>
          </a:xfrm>
          <a:noFill/>
          <a:ln w="635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altLang="ko-KR" sz="1400" dirty="0" smtClean="0"/>
            </a:lvl1pPr>
            <a:lvl2pPr>
              <a:defRPr lang="en-US" altLang="ko-KR" dirty="0" smtClean="0"/>
            </a:lvl2pPr>
          </a:lstStyle>
          <a:p>
            <a:pPr marL="0" lvl="0" indent="0">
              <a:buNone/>
            </a:pPr>
            <a:r>
              <a:rPr lang="en-US" altLang="ko-KR" dirty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6196" y="5196784"/>
            <a:ext cx="821854" cy="189042"/>
          </a:xfrm>
        </p:spPr>
        <p:txBody>
          <a:bodyPr/>
          <a:lstStyle>
            <a:lvl1pPr algn="dist">
              <a:defRPr lang="en-US" altLang="ko-KR" sz="600" kern="1200" spc="-7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  <a:cs typeface="+mn-cs"/>
              </a:defRPr>
            </a:lvl1pPr>
          </a:lstStyle>
          <a:p>
            <a:r>
              <a:rPr lang="en-US" dirty="0"/>
              <a:t>ADSTOREPOST.COM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106" y="5445986"/>
            <a:ext cx="784034" cy="173822"/>
          </a:xfrm>
        </p:spPr>
        <p:txBody>
          <a:bodyPr/>
          <a:lstStyle>
            <a:lvl1pPr algn="ctr">
              <a:defRPr sz="900">
                <a:latin typeface="나눔바른고딕 UltraLight" panose="020B0603020101020101" pitchFamily="50" charset="-127"/>
                <a:ea typeface="나눔바른고딕 UltraLight" panose="020B0603020101020101" pitchFamily="50" charset="-127"/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93824" y="0"/>
            <a:ext cx="0" cy="5715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783029"/>
            <a:ext cx="992707" cy="148942"/>
          </a:xfrm>
          <a:solidFill>
            <a:schemeClr val="tx1">
              <a:lumMod val="50000"/>
              <a:lumOff val="50000"/>
            </a:schemeClr>
          </a:solidFill>
        </p:spPr>
        <p:txBody>
          <a:bodyPr vert="horz" lIns="36000" tIns="45720" rIns="36000" bIns="45720" rtlCol="0" anchor="ctr">
            <a:noAutofit/>
          </a:bodyPr>
          <a:lstStyle>
            <a:lvl1pPr marL="0" indent="0">
              <a:buNone/>
              <a:defRPr lang="ko-KR" altLang="en-US" sz="1000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171450" lvl="0" indent="-171450" algn="ctr"/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4" hasCustomPrompt="1"/>
          </p:nvPr>
        </p:nvSpPr>
        <p:spPr>
          <a:xfrm>
            <a:off x="149868" y="992188"/>
            <a:ext cx="692970" cy="1465090"/>
          </a:xfrm>
        </p:spPr>
        <p:txBody>
          <a:bodyPr lIns="36000" rIns="36000">
            <a:noAutofit/>
          </a:bodyPr>
          <a:lstStyle>
            <a:lvl1pPr marL="0" indent="0" algn="dist">
              <a:buNone/>
              <a:defRPr sz="11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TEXT</a:t>
            </a:r>
          </a:p>
          <a:p>
            <a:pPr lvl="0"/>
            <a:r>
              <a:rPr lang="en-US" altLang="ko-KR" dirty="0"/>
              <a:t>TYPE</a:t>
            </a:r>
          </a:p>
          <a:p>
            <a:pPr lvl="0"/>
            <a:r>
              <a:rPr lang="en-US" altLang="ko-KR" dirty="0"/>
              <a:t>HERE</a:t>
            </a:r>
            <a:endParaRPr lang="ko-KR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316643" y="5403255"/>
            <a:ext cx="385640" cy="0"/>
          </a:xfrm>
          <a:prstGeom prst="line">
            <a:avLst/>
          </a:prstGeom>
          <a:ln w="1905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1152726" y="1297110"/>
            <a:ext cx="157914" cy="0"/>
          </a:xfrm>
          <a:prstGeom prst="line">
            <a:avLst/>
          </a:prstGeom>
          <a:ln w="19050">
            <a:solidFill>
              <a:srgbClr val="FF0000"/>
            </a:solidFill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2243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0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Agency FB" panose="020B0503020202020204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812378" y="2385060"/>
            <a:ext cx="947244" cy="944880"/>
          </a:xfrm>
          <a:solidFill>
            <a:schemeClr val="bg1"/>
          </a:solidFill>
          <a:ln w="34925">
            <a:solidFill>
              <a:srgbClr val="FF0000"/>
            </a:solidFill>
            <a:miter lim="800000"/>
          </a:ln>
        </p:spPr>
        <p:txBody>
          <a:bodyPr lIns="180000" tIns="0" rIns="180000" bIns="0">
            <a:normAutofit/>
          </a:bodyPr>
          <a:lstStyle>
            <a:lvl1pPr algn="dist">
              <a:defRPr sz="1050">
                <a:solidFill>
                  <a:srgbClr val="FF0000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IN.</a:t>
            </a:r>
            <a:br>
              <a:rPr lang="en-US" altLang="ko-KR" dirty="0"/>
            </a:br>
            <a:r>
              <a:rPr lang="en-US" altLang="ko-KR" dirty="0"/>
              <a:t>D.E</a:t>
            </a:r>
            <a:br>
              <a:rPr lang="en-US" altLang="ko-KR" dirty="0"/>
            </a:br>
            <a:r>
              <a:rPr lang="en-US" altLang="ko-KR" dirty="0"/>
              <a:t>..X</a:t>
            </a:r>
            <a:endParaRPr lang="ko-KR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5957570" y="2293575"/>
            <a:ext cx="2006600" cy="1127125"/>
          </a:xfrm>
        </p:spPr>
        <p:txBody>
          <a:bodyPr anchor="ctr">
            <a:normAutofit/>
          </a:bodyPr>
          <a:lstStyle>
            <a:lvl1pPr marL="0" indent="0" algn="dist">
              <a:buNone/>
              <a:defRPr sz="1000" baseline="0"/>
            </a:lvl1pPr>
          </a:lstStyle>
          <a:p>
            <a:pPr lvl="0"/>
            <a:r>
              <a:rPr lang="en-US" altLang="ko-KR" dirty="0"/>
              <a:t>CONTENTS TITLE</a:t>
            </a:r>
          </a:p>
        </p:txBody>
      </p:sp>
    </p:spTree>
    <p:extLst>
      <p:ext uri="{BB962C8B-B14F-4D97-AF65-F5344CB8AC3E}">
        <p14:creationId xmlns:p14="http://schemas.microsoft.com/office/powerpoint/2010/main" val="360091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ADSTOREPOST.COM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3A6E7C-90AF-45A6-BFA5-9A43259AAF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73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3" r:id="rId3"/>
    <p:sldLayoutId id="2147483655" r:id="rId4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Agency FB" panose="020B0503020202020204" pitchFamily="34" charset="0"/>
          <a:ea typeface="나눔바른고딕 UltraLight" panose="020B0603020101020101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spc="-7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PROJECTS</a:t>
            </a:r>
            <a:endParaRPr lang="ko-KR" altLang="en-US" sz="2500" dirty="0">
              <a:solidFill>
                <a:schemeClr val="tx2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O R K   P L  A N   I T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755975-A58F-443B-9A29-77655A865549}"/>
              </a:ext>
            </a:extLst>
          </p:cNvPr>
          <p:cNvSpPr txBox="1">
            <a:spLocks/>
          </p:cNvSpPr>
          <p:nvPr/>
        </p:nvSpPr>
        <p:spPr>
          <a:xfrm>
            <a:off x="149868" y="992188"/>
            <a:ext cx="692970" cy="1465090"/>
          </a:xfrm>
          <a:prstGeom prst="rect">
            <a:avLst/>
          </a:prstGeom>
        </p:spPr>
        <p:txBody>
          <a:bodyPr vert="horz" lIns="36000" tIns="45720" rIns="36000" bIns="45720" rtlCol="0">
            <a:noAutofit/>
          </a:bodyPr>
          <a:lstStyle>
            <a:lvl1pPr marL="0" indent="0" algn="dist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ABOUT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910D9028-D9FC-4CF6-AF9B-8B623987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  <p:pic>
        <p:nvPicPr>
          <p:cNvPr id="3" name="그림 2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9F185772-A89B-4AE7-8BAE-A5C6888E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74" y="992188"/>
            <a:ext cx="2165903" cy="4483500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2AC78D1-5EC6-4ED1-B70D-4191791D0AAA}"/>
              </a:ext>
            </a:extLst>
          </p:cNvPr>
          <p:cNvCxnSpPr/>
          <p:nvPr/>
        </p:nvCxnSpPr>
        <p:spPr>
          <a:xfrm>
            <a:off x="3308477" y="1137424"/>
            <a:ext cx="185572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617E2B3-E1D7-467A-B787-5D76F953F5C7}"/>
              </a:ext>
            </a:extLst>
          </p:cNvPr>
          <p:cNvSpPr txBox="1"/>
          <p:nvPr/>
        </p:nvSpPr>
        <p:spPr>
          <a:xfrm>
            <a:off x="3494049" y="1002280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 </a:t>
            </a: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</a:t>
            </a:r>
          </a:p>
        </p:txBody>
      </p: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C4274353-9DC6-46C3-9172-9161DDD264BE}"/>
              </a:ext>
            </a:extLst>
          </p:cNvPr>
          <p:cNvCxnSpPr/>
          <p:nvPr/>
        </p:nvCxnSpPr>
        <p:spPr>
          <a:xfrm>
            <a:off x="1142574" y="824502"/>
            <a:ext cx="385640" cy="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3B8C664-A527-4CB8-A4FE-84EB5FA91AFC}"/>
              </a:ext>
            </a:extLst>
          </p:cNvPr>
          <p:cNvCxnSpPr>
            <a:cxnSpLocks/>
          </p:cNvCxnSpPr>
          <p:nvPr/>
        </p:nvCxnSpPr>
        <p:spPr>
          <a:xfrm>
            <a:off x="4002562" y="4033215"/>
            <a:ext cx="0" cy="1024741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9FF122A-BD32-4CD0-B155-31587189DCE3}"/>
              </a:ext>
            </a:extLst>
          </p:cNvPr>
          <p:cNvSpPr txBox="1"/>
          <p:nvPr/>
        </p:nvSpPr>
        <p:spPr>
          <a:xfrm>
            <a:off x="4263812" y="4245503"/>
            <a:ext cx="45127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목표를 가진 취업준비생들이 자격증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면접 준비 등을 함께하고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실질적이고 연속적인 정보를 나눌 수 있는 소수 정예 모임 서비스를 제공한다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21746F-7E4E-46C9-B310-7EA0E1207D40}"/>
              </a:ext>
            </a:extLst>
          </p:cNvPr>
          <p:cNvSpPr/>
          <p:nvPr/>
        </p:nvSpPr>
        <p:spPr>
          <a:xfrm>
            <a:off x="1468346" y="1860724"/>
            <a:ext cx="1520181" cy="4810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4B87409-A509-4D48-99D8-D299D3A5365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988527" y="2101240"/>
            <a:ext cx="505522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51FB28B-B867-4039-BFEA-F454857AC4FB}"/>
              </a:ext>
            </a:extLst>
          </p:cNvPr>
          <p:cNvSpPr txBox="1"/>
          <p:nvPr/>
        </p:nvSpPr>
        <p:spPr>
          <a:xfrm>
            <a:off x="3494049" y="1962740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가입한 </a:t>
            </a:r>
            <a:r>
              <a:rPr lang="en-US" altLang="ko-KR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 </a:t>
            </a: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89B372-59B7-40CF-90F7-90D0E6B37648}"/>
              </a:ext>
            </a:extLst>
          </p:cNvPr>
          <p:cNvSpPr/>
          <p:nvPr/>
        </p:nvSpPr>
        <p:spPr>
          <a:xfrm>
            <a:off x="1142574" y="2593785"/>
            <a:ext cx="2165903" cy="4810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A859E2-0F5A-4E95-8D45-AD90942EB70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308477" y="2834301"/>
            <a:ext cx="185572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8EEDB10-93A3-4581-B886-52C0AA5ABBC5}"/>
              </a:ext>
            </a:extLst>
          </p:cNvPr>
          <p:cNvSpPr txBox="1"/>
          <p:nvPr/>
        </p:nvSpPr>
        <p:spPr>
          <a:xfrm>
            <a:off x="3494049" y="2688181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 </a:t>
            </a: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4D3FE2-C938-4D47-8E6C-AF15C308C36A}"/>
              </a:ext>
            </a:extLst>
          </p:cNvPr>
          <p:cNvSpPr/>
          <p:nvPr/>
        </p:nvSpPr>
        <p:spPr>
          <a:xfrm>
            <a:off x="1338146" y="3420368"/>
            <a:ext cx="1761893" cy="4810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29E06D-AEF1-48F3-BE51-94C62AC717D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100039" y="3660884"/>
            <a:ext cx="394010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DB8711E-7A22-4E9E-AA0C-506DA30CFD19}"/>
              </a:ext>
            </a:extLst>
          </p:cNvPr>
          <p:cNvSpPr txBox="1"/>
          <p:nvPr/>
        </p:nvSpPr>
        <p:spPr>
          <a:xfrm>
            <a:off x="3494049" y="3522384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</a:t>
            </a: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최신 글</a:t>
            </a:r>
            <a:r>
              <a:rPr lang="en-US" altLang="ko-KR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인기 글</a:t>
            </a:r>
          </a:p>
        </p:txBody>
      </p:sp>
    </p:spTree>
    <p:extLst>
      <p:ext uri="{BB962C8B-B14F-4D97-AF65-F5344CB8AC3E}">
        <p14:creationId xmlns:p14="http://schemas.microsoft.com/office/powerpoint/2010/main" val="1944863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87162F-F5B5-45BA-B4E1-546899C53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5" t="26098" r="9725" b="14934"/>
          <a:stretch/>
        </p:blipFill>
        <p:spPr>
          <a:xfrm>
            <a:off x="3543001" y="2157364"/>
            <a:ext cx="5255287" cy="2153148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PROJECTS</a:t>
            </a:r>
            <a:endParaRPr lang="ko-KR" altLang="en-US" sz="2500" dirty="0">
              <a:solidFill>
                <a:schemeClr val="tx2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O R K   P L  A N   I T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755975-A58F-443B-9A29-77655A865549}"/>
              </a:ext>
            </a:extLst>
          </p:cNvPr>
          <p:cNvSpPr txBox="1">
            <a:spLocks/>
          </p:cNvSpPr>
          <p:nvPr/>
        </p:nvSpPr>
        <p:spPr>
          <a:xfrm>
            <a:off x="149868" y="992188"/>
            <a:ext cx="692970" cy="1465090"/>
          </a:xfrm>
          <a:prstGeom prst="rect">
            <a:avLst/>
          </a:prstGeom>
        </p:spPr>
        <p:txBody>
          <a:bodyPr vert="horz" lIns="36000" tIns="45720" rIns="36000" bIns="45720" rtlCol="0">
            <a:noAutofit/>
          </a:bodyPr>
          <a:lstStyle>
            <a:lvl1pPr marL="0" indent="0" algn="dist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ABOUT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910D9028-D9FC-4CF6-AF9B-8B623987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4323E72-208B-4DDA-909E-65756BE980DE}"/>
              </a:ext>
            </a:extLst>
          </p:cNvPr>
          <p:cNvCxnSpPr/>
          <p:nvPr/>
        </p:nvCxnSpPr>
        <p:spPr>
          <a:xfrm>
            <a:off x="1142574" y="824502"/>
            <a:ext cx="385640" cy="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4A00E188-8F5B-4941-9B71-3E07E6111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74" y="992188"/>
            <a:ext cx="2165903" cy="4483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57C8963-6D80-4C56-BABE-A2996A8A17A0}"/>
              </a:ext>
            </a:extLst>
          </p:cNvPr>
          <p:cNvSpPr/>
          <p:nvPr/>
        </p:nvSpPr>
        <p:spPr>
          <a:xfrm>
            <a:off x="2096429" y="2297151"/>
            <a:ext cx="260196" cy="23789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1DA20A2-1D36-4B21-BFA2-6F5B8723CD6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356625" y="2416098"/>
            <a:ext cx="1186376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A02EE0-F99F-4BD9-A546-65652F89D563}"/>
              </a:ext>
            </a:extLst>
          </p:cNvPr>
          <p:cNvSpPr txBox="1"/>
          <p:nvPr/>
        </p:nvSpPr>
        <p:spPr>
          <a:xfrm>
            <a:off x="3497666" y="1722224"/>
            <a:ext cx="2712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클릭하면 </a:t>
            </a:r>
            <a:r>
              <a:rPr lang="en-US" altLang="ko-KR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 </a:t>
            </a: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생성할 수 있는 폼이 아래에 나타남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C05415B-4A51-4451-804C-045C9EC755FD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3192812" y="1860724"/>
            <a:ext cx="304854" cy="555360"/>
          </a:xfrm>
          <a:prstGeom prst="bentConnector2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PROJECTS</a:t>
            </a:r>
            <a:endParaRPr lang="ko-KR" altLang="en-US" sz="2500" dirty="0">
              <a:solidFill>
                <a:schemeClr val="tx2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O R K   P L  A N   I T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755975-A58F-443B-9A29-77655A865549}"/>
              </a:ext>
            </a:extLst>
          </p:cNvPr>
          <p:cNvSpPr txBox="1">
            <a:spLocks/>
          </p:cNvSpPr>
          <p:nvPr/>
        </p:nvSpPr>
        <p:spPr>
          <a:xfrm>
            <a:off x="149868" y="992188"/>
            <a:ext cx="692970" cy="1465090"/>
          </a:xfrm>
          <a:prstGeom prst="rect">
            <a:avLst/>
          </a:prstGeom>
        </p:spPr>
        <p:txBody>
          <a:bodyPr vert="horz" lIns="36000" tIns="45720" rIns="36000" bIns="45720" rtlCol="0">
            <a:noAutofit/>
          </a:bodyPr>
          <a:lstStyle>
            <a:lvl1pPr marL="0" indent="0" algn="dist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ABOUT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910D9028-D9FC-4CF6-AF9B-8B623987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DB8327BB-1127-46C1-85AF-7280072E3869}"/>
              </a:ext>
            </a:extLst>
          </p:cNvPr>
          <p:cNvCxnSpPr/>
          <p:nvPr/>
        </p:nvCxnSpPr>
        <p:spPr>
          <a:xfrm>
            <a:off x="1142574" y="824502"/>
            <a:ext cx="385640" cy="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A662BFB6-BC23-4984-AB56-197868840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74" y="992188"/>
            <a:ext cx="2165903" cy="44835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6B41E90-B772-40D9-9B67-B6E0357D2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36" r="458" b="24865"/>
          <a:stretch/>
        </p:blipFill>
        <p:spPr>
          <a:xfrm>
            <a:off x="3465964" y="992188"/>
            <a:ext cx="5510396" cy="1226820"/>
          </a:xfrm>
          <a:prstGeom prst="rect">
            <a:avLst/>
          </a:prstGeom>
        </p:spPr>
      </p:pic>
      <p:pic>
        <p:nvPicPr>
          <p:cNvPr id="4" name="그림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F0AAB92B-ED8C-4B2E-96E6-16253BD42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964" y="2760670"/>
            <a:ext cx="5510396" cy="2715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47EB5F-4198-469D-9A47-9BA7DF6D943E}"/>
              </a:ext>
            </a:extLst>
          </p:cNvPr>
          <p:cNvSpPr txBox="1"/>
          <p:nvPr/>
        </p:nvSpPr>
        <p:spPr>
          <a:xfrm>
            <a:off x="4231124" y="2299587"/>
            <a:ext cx="25811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‘plan’ </a:t>
            </a: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 후 버튼 클릭하면 키워드와 관련된 결과 </a:t>
            </a:r>
            <a:r>
              <a:rPr lang="ko-KR" altLang="en-US" sz="8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보여짐</a:t>
            </a:r>
            <a:endParaRPr lang="ko-KR" altLang="en-US" sz="8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1BE16EE-D9F8-4997-B6FF-FF0E76CE347C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 flipV="1">
            <a:off x="3308477" y="1605598"/>
            <a:ext cx="157487" cy="1228703"/>
          </a:xfrm>
          <a:prstGeom prst="bentConnector3">
            <a:avLst>
              <a:gd name="adj1" fmla="val 30646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6AF5F2D-7334-47C6-97E8-44B7DC7598B2}"/>
              </a:ext>
            </a:extLst>
          </p:cNvPr>
          <p:cNvSpPr/>
          <p:nvPr/>
        </p:nvSpPr>
        <p:spPr>
          <a:xfrm>
            <a:off x="6374387" y="1628458"/>
            <a:ext cx="856993" cy="2703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DC0F5AB-04BE-4CCE-ADA7-41E023B97348}"/>
              </a:ext>
            </a:extLst>
          </p:cNvPr>
          <p:cNvCxnSpPr>
            <a:stCxn id="22" idx="2"/>
          </p:cNvCxnSpPr>
          <p:nvPr/>
        </p:nvCxnSpPr>
        <p:spPr>
          <a:xfrm>
            <a:off x="6802884" y="1898824"/>
            <a:ext cx="9396" cy="861846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7C44D7-FBAB-47E9-9D9E-69CCDE72F39C}"/>
              </a:ext>
            </a:extLst>
          </p:cNvPr>
          <p:cNvSpPr/>
          <p:nvPr/>
        </p:nvSpPr>
        <p:spPr>
          <a:xfrm>
            <a:off x="1142574" y="2593785"/>
            <a:ext cx="2165903" cy="4810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759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PROJECTS</a:t>
            </a:r>
            <a:endParaRPr lang="ko-KR" altLang="en-US" sz="2500" dirty="0">
              <a:solidFill>
                <a:schemeClr val="tx2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O R K   P L  A N   I T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755975-A58F-443B-9A29-77655A865549}"/>
              </a:ext>
            </a:extLst>
          </p:cNvPr>
          <p:cNvSpPr txBox="1">
            <a:spLocks/>
          </p:cNvSpPr>
          <p:nvPr/>
        </p:nvSpPr>
        <p:spPr>
          <a:xfrm>
            <a:off x="149868" y="992188"/>
            <a:ext cx="692970" cy="1465090"/>
          </a:xfrm>
          <a:prstGeom prst="rect">
            <a:avLst/>
          </a:prstGeom>
        </p:spPr>
        <p:txBody>
          <a:bodyPr vert="horz" lIns="36000" tIns="45720" rIns="36000" bIns="45720" rtlCol="0">
            <a:noAutofit/>
          </a:bodyPr>
          <a:lstStyle>
            <a:lvl1pPr marL="0" indent="0" algn="dist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ABOUT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910D9028-D9FC-4CF6-AF9B-8B623987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769BA722-CF71-4463-9437-447B221FE37A}"/>
              </a:ext>
            </a:extLst>
          </p:cNvPr>
          <p:cNvCxnSpPr/>
          <p:nvPr/>
        </p:nvCxnSpPr>
        <p:spPr>
          <a:xfrm>
            <a:off x="1142574" y="824502"/>
            <a:ext cx="385640" cy="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모니터, 실내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C6E867EA-111C-4ACD-A207-0B7B3304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74" y="992188"/>
            <a:ext cx="2956186" cy="34350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A0825A-4D18-42F3-A7C1-3E5F7B4BA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33" t="15482" r="16250" b="8637"/>
          <a:stretch/>
        </p:blipFill>
        <p:spPr>
          <a:xfrm>
            <a:off x="4549140" y="992188"/>
            <a:ext cx="4152769" cy="2590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8720DE-C28F-45C7-BC61-5899DBAC9D32}"/>
              </a:ext>
            </a:extLst>
          </p:cNvPr>
          <p:cNvSpPr/>
          <p:nvPr/>
        </p:nvSpPr>
        <p:spPr>
          <a:xfrm>
            <a:off x="3094715" y="1644819"/>
            <a:ext cx="639085" cy="12302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55D0A47-B64C-45CA-91FF-6F5C15C11E5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733800" y="1706330"/>
            <a:ext cx="1952141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015C09-EB48-4F2F-847F-C440C2CB9D5C}"/>
              </a:ext>
            </a:extLst>
          </p:cNvPr>
          <p:cNvSpPr txBox="1"/>
          <p:nvPr/>
        </p:nvSpPr>
        <p:spPr>
          <a:xfrm>
            <a:off x="3863340" y="1706330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클릭하면 </a:t>
            </a:r>
            <a:r>
              <a:rPr lang="en-US" altLang="ko-KR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 </a:t>
            </a: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가능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0087E3-2FE2-4B0C-9DB3-B8F99390634E}"/>
              </a:ext>
            </a:extLst>
          </p:cNvPr>
          <p:cNvSpPr/>
          <p:nvPr/>
        </p:nvSpPr>
        <p:spPr>
          <a:xfrm>
            <a:off x="3091403" y="1838787"/>
            <a:ext cx="639085" cy="58165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FE35E6B-6EA8-4A2F-AC6F-B08D4D5AEB94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2961415" y="2869975"/>
            <a:ext cx="1808656" cy="909594"/>
          </a:xfrm>
          <a:prstGeom prst="bentConnector3">
            <a:avLst>
              <a:gd name="adj1" fmla="val 100136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45594D-1732-4150-AACB-DA4BDAE45E21}"/>
              </a:ext>
            </a:extLst>
          </p:cNvPr>
          <p:cNvSpPr txBox="1"/>
          <p:nvPr/>
        </p:nvSpPr>
        <p:spPr>
          <a:xfrm>
            <a:off x="4320540" y="4121378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최신 글 </a:t>
            </a:r>
            <a:r>
              <a:rPr lang="ko-KR" altLang="en-US" sz="8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보여짐</a:t>
            </a:r>
            <a:endParaRPr lang="ko-KR" altLang="en-US" sz="8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13A37C-E21E-4240-9AF8-BDD774DC81C7}"/>
              </a:ext>
            </a:extLst>
          </p:cNvPr>
          <p:cNvSpPr/>
          <p:nvPr/>
        </p:nvSpPr>
        <p:spPr>
          <a:xfrm>
            <a:off x="1442260" y="1394460"/>
            <a:ext cx="1590500" cy="234696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D39509B-B960-40A5-9335-3CF793E1F642}"/>
              </a:ext>
            </a:extLst>
          </p:cNvPr>
          <p:cNvCxnSpPr>
            <a:cxnSpLocks/>
            <a:stCxn id="29" idx="2"/>
          </p:cNvCxnSpPr>
          <p:nvPr/>
        </p:nvCxnSpPr>
        <p:spPr>
          <a:xfrm rot="16200000" flipH="1">
            <a:off x="2262773" y="3716156"/>
            <a:ext cx="1122909" cy="1173435"/>
          </a:xfrm>
          <a:prstGeom prst="bentConnector2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B8A7E6E-1BF3-4548-8797-E3D9CB8FFD86}"/>
              </a:ext>
            </a:extLst>
          </p:cNvPr>
          <p:cNvSpPr txBox="1"/>
          <p:nvPr/>
        </p:nvSpPr>
        <p:spPr>
          <a:xfrm>
            <a:off x="3412389" y="4756606"/>
            <a:ext cx="888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PLANET </a:t>
            </a: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 목록</a:t>
            </a:r>
          </a:p>
        </p:txBody>
      </p:sp>
    </p:spTree>
    <p:extLst>
      <p:ext uri="{BB962C8B-B14F-4D97-AF65-F5344CB8AC3E}">
        <p14:creationId xmlns:p14="http://schemas.microsoft.com/office/powerpoint/2010/main" val="177033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PROJECTS</a:t>
            </a:r>
            <a:endParaRPr lang="ko-KR" altLang="en-US" sz="2500" dirty="0">
              <a:solidFill>
                <a:schemeClr val="tx2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O R K   P L  A N   I T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755975-A58F-443B-9A29-77655A865549}"/>
              </a:ext>
            </a:extLst>
          </p:cNvPr>
          <p:cNvSpPr txBox="1">
            <a:spLocks/>
          </p:cNvSpPr>
          <p:nvPr/>
        </p:nvSpPr>
        <p:spPr>
          <a:xfrm>
            <a:off x="149868" y="992188"/>
            <a:ext cx="692970" cy="1465090"/>
          </a:xfrm>
          <a:prstGeom prst="rect">
            <a:avLst/>
          </a:prstGeom>
        </p:spPr>
        <p:txBody>
          <a:bodyPr vert="horz" lIns="36000" tIns="45720" rIns="36000" bIns="45720" rtlCol="0">
            <a:noAutofit/>
          </a:bodyPr>
          <a:lstStyle>
            <a:lvl1pPr marL="0" indent="0" algn="dist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ABOUT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910D9028-D9FC-4CF6-AF9B-8B623987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27DE82B-B9CD-477E-A1E1-76ED318B906C}"/>
              </a:ext>
            </a:extLst>
          </p:cNvPr>
          <p:cNvCxnSpPr/>
          <p:nvPr/>
        </p:nvCxnSpPr>
        <p:spPr>
          <a:xfrm>
            <a:off x="1142574" y="824502"/>
            <a:ext cx="385640" cy="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12772AE-741A-412E-BB0A-3D3450C5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679" y="992188"/>
            <a:ext cx="3226056" cy="2259919"/>
          </a:xfrm>
          <a:prstGeom prst="rect">
            <a:avLst/>
          </a:prstGeom>
        </p:spPr>
      </p:pic>
      <p:pic>
        <p:nvPicPr>
          <p:cNvPr id="15" name="그림 14" descr="스크린샷, 모니터, 실내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D894D9B4-38CD-4B4D-A68E-C17CD0FAD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74" y="992188"/>
            <a:ext cx="2956186" cy="343502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A1526C-E553-4AA1-B335-2C196421C959}"/>
              </a:ext>
            </a:extLst>
          </p:cNvPr>
          <p:cNvSpPr/>
          <p:nvPr/>
        </p:nvSpPr>
        <p:spPr>
          <a:xfrm>
            <a:off x="2858495" y="1272545"/>
            <a:ext cx="181885" cy="12191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42A9DF-22D3-4E79-A344-8B4466E993AD}"/>
              </a:ext>
            </a:extLst>
          </p:cNvPr>
          <p:cNvSpPr txBox="1"/>
          <p:nvPr/>
        </p:nvSpPr>
        <p:spPr>
          <a:xfrm>
            <a:off x="4942610" y="3593421"/>
            <a:ext cx="2342308" cy="443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클릭하면 글 검색할 수 있는 입력 창이 나타나고</a:t>
            </a:r>
            <a:endParaRPr lang="en-US" altLang="ko-KR" sz="8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키워드 검색하면 해당하는 글 </a:t>
            </a:r>
            <a:r>
              <a:rPr lang="ko-KR" altLang="en-US" sz="800" dirty="0" err="1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보여짐</a:t>
            </a:r>
            <a:endParaRPr lang="ko-KR" altLang="en-US" sz="800" dirty="0">
              <a:solidFill>
                <a:schemeClr val="accent2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1818492-7742-4849-86F1-47C8B57DB2DC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040380" y="1333502"/>
            <a:ext cx="3192780" cy="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30866A-FD21-48C5-A367-6652CC467F12}"/>
              </a:ext>
            </a:extLst>
          </p:cNvPr>
          <p:cNvSpPr/>
          <p:nvPr/>
        </p:nvSpPr>
        <p:spPr>
          <a:xfrm>
            <a:off x="6233160" y="1303025"/>
            <a:ext cx="853440" cy="144775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61A73E3-64E6-4BF2-ACC0-5A35170708F0}"/>
              </a:ext>
            </a:extLst>
          </p:cNvPr>
          <p:cNvCxnSpPr>
            <a:stCxn id="20" idx="1"/>
            <a:endCxn id="20" idx="1"/>
          </p:cNvCxnSpPr>
          <p:nvPr/>
        </p:nvCxnSpPr>
        <p:spPr>
          <a:xfrm>
            <a:off x="4942610" y="381537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4850E4B7-C6ED-498A-98C5-69626394253F}"/>
              </a:ext>
            </a:extLst>
          </p:cNvPr>
          <p:cNvCxnSpPr>
            <a:stCxn id="20" idx="1"/>
          </p:cNvCxnSpPr>
          <p:nvPr/>
        </p:nvCxnSpPr>
        <p:spPr>
          <a:xfrm rot="10800000">
            <a:off x="4572000" y="1333503"/>
            <a:ext cx="370610" cy="2481871"/>
          </a:xfrm>
          <a:prstGeom prst="bentConnector2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70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142574" y="123652"/>
            <a:ext cx="7869848" cy="868536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PROJECTS</a:t>
            </a:r>
            <a:endParaRPr lang="ko-KR" altLang="en-US" sz="2500" dirty="0">
              <a:solidFill>
                <a:schemeClr val="tx2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5106" y="5475688"/>
            <a:ext cx="784034" cy="173822"/>
          </a:xfrm>
        </p:spPr>
        <p:txBody>
          <a:bodyPr/>
          <a:lstStyle/>
          <a:p>
            <a:fld id="{863A6E7C-90AF-45A6-BFA5-9A43259AAFA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altLang="ko-KR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 O R K   P L  A N   I T</a:t>
            </a:r>
            <a:endParaRPr lang="ko-KR" altLang="en-US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6755975-A58F-443B-9A29-77655A865549}"/>
              </a:ext>
            </a:extLst>
          </p:cNvPr>
          <p:cNvSpPr txBox="1">
            <a:spLocks/>
          </p:cNvSpPr>
          <p:nvPr/>
        </p:nvSpPr>
        <p:spPr>
          <a:xfrm>
            <a:off x="149868" y="992188"/>
            <a:ext cx="692970" cy="1465090"/>
          </a:xfrm>
          <a:prstGeom prst="rect">
            <a:avLst/>
          </a:prstGeom>
        </p:spPr>
        <p:txBody>
          <a:bodyPr vert="horz" lIns="36000" tIns="45720" rIns="36000" bIns="45720" rtlCol="0">
            <a:noAutofit/>
          </a:bodyPr>
          <a:lstStyle>
            <a:lvl1pPr marL="0" indent="0" algn="dist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100" kern="1200" spc="-70" baseline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+mj-ea"/>
                <a:ea typeface="+mj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spc="-7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ABOUT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910D9028-D9FC-4CF6-AF9B-8B623987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196" y="5135824"/>
            <a:ext cx="821854" cy="189042"/>
          </a:xfrm>
        </p:spPr>
        <p:txBody>
          <a:bodyPr/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927DE82B-B9CD-477E-A1E1-76ED318B906C}"/>
              </a:ext>
            </a:extLst>
          </p:cNvPr>
          <p:cNvCxnSpPr/>
          <p:nvPr/>
        </p:nvCxnSpPr>
        <p:spPr>
          <a:xfrm>
            <a:off x="1142574" y="824502"/>
            <a:ext cx="385640" cy="0"/>
          </a:xfrm>
          <a:prstGeom prst="line">
            <a:avLst/>
          </a:prstGeom>
          <a:ln w="19050" cap="flat">
            <a:solidFill>
              <a:schemeClr val="bg1">
                <a:lumMod val="8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A72E031-92E8-4E44-AAAD-50B7FC782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0"/>
          <a:stretch/>
        </p:blipFill>
        <p:spPr>
          <a:xfrm>
            <a:off x="5030609" y="1816147"/>
            <a:ext cx="3884996" cy="2082706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8FF75A2-3BE4-4477-A957-D8CA20521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74" y="1816147"/>
            <a:ext cx="3648536" cy="208270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1CBFD2D-833D-4082-A43B-D9E9FD79D793}"/>
              </a:ext>
            </a:extLst>
          </p:cNvPr>
          <p:cNvGrpSpPr/>
          <p:nvPr/>
        </p:nvGrpSpPr>
        <p:grpSpPr>
          <a:xfrm>
            <a:off x="1383362" y="3898853"/>
            <a:ext cx="177078" cy="172390"/>
            <a:chOff x="2922961" y="5057955"/>
            <a:chExt cx="177078" cy="17239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D021FF32-8263-4850-B144-ACBA6943AAFA}"/>
                </a:ext>
              </a:extLst>
            </p:cNvPr>
            <p:cNvCxnSpPr>
              <a:cxnSpLocks/>
            </p:cNvCxnSpPr>
            <p:nvPr/>
          </p:nvCxnSpPr>
          <p:spPr>
            <a:xfrm>
              <a:off x="2922962" y="5057955"/>
              <a:ext cx="0" cy="17239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D36C74E-212E-43F6-9FED-60882E4654C2}"/>
                </a:ext>
              </a:extLst>
            </p:cNvPr>
            <p:cNvCxnSpPr>
              <a:cxnSpLocks/>
            </p:cNvCxnSpPr>
            <p:nvPr/>
          </p:nvCxnSpPr>
          <p:spPr>
            <a:xfrm>
              <a:off x="2922961" y="5230345"/>
              <a:ext cx="177078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1C9197-8707-4479-9916-4001BDA6A985}"/>
              </a:ext>
            </a:extLst>
          </p:cNvPr>
          <p:cNvSpPr txBox="1"/>
          <p:nvPr/>
        </p:nvSpPr>
        <p:spPr>
          <a:xfrm>
            <a:off x="1560440" y="3963521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 작성 화면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189C9A1-60BD-4E6F-8DFB-39729A4E2956}"/>
              </a:ext>
            </a:extLst>
          </p:cNvPr>
          <p:cNvGrpSpPr/>
          <p:nvPr/>
        </p:nvGrpSpPr>
        <p:grpSpPr>
          <a:xfrm>
            <a:off x="5268356" y="3898853"/>
            <a:ext cx="177078" cy="172390"/>
            <a:chOff x="2922961" y="5057955"/>
            <a:chExt cx="177078" cy="17239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831167E-C829-418D-B1F0-7FE7DF3E84A3}"/>
                </a:ext>
              </a:extLst>
            </p:cNvPr>
            <p:cNvCxnSpPr>
              <a:cxnSpLocks/>
            </p:cNvCxnSpPr>
            <p:nvPr/>
          </p:nvCxnSpPr>
          <p:spPr>
            <a:xfrm>
              <a:off x="2922962" y="5057955"/>
              <a:ext cx="0" cy="17239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83EF64EC-0334-4A23-9BE3-F789FA10573E}"/>
                </a:ext>
              </a:extLst>
            </p:cNvPr>
            <p:cNvCxnSpPr>
              <a:cxnSpLocks/>
            </p:cNvCxnSpPr>
            <p:nvPr/>
          </p:nvCxnSpPr>
          <p:spPr>
            <a:xfrm>
              <a:off x="2922961" y="5230345"/>
              <a:ext cx="177078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B78B0F-7D2A-4F00-AC7E-D4F068842D62}"/>
              </a:ext>
            </a:extLst>
          </p:cNvPr>
          <p:cNvSpPr txBox="1"/>
          <p:nvPr/>
        </p:nvSpPr>
        <p:spPr>
          <a:xfrm>
            <a:off x="5445434" y="3963521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accent2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글 삭제 화면</a:t>
            </a:r>
          </a:p>
        </p:txBody>
      </p:sp>
    </p:spTree>
    <p:extLst>
      <p:ext uri="{BB962C8B-B14F-4D97-AF65-F5344CB8AC3E}">
        <p14:creationId xmlns:p14="http://schemas.microsoft.com/office/powerpoint/2010/main" val="317650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6</Pages>
  <Paragraphs>521</Paragraphs>
  <Words>2536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최원석</dc:creator>
  <cp:lastModifiedBy>k hee</cp:lastModifiedBy>
  <dc:title>PowerPoint Presentation</dc:title>
  <dcterms:modified xsi:type="dcterms:W3CDTF">2017-12-04T15:24:53Z</dcterms:modified>
</cp:coreProperties>
</file>